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1" r:id="rId4"/>
    <p:sldId id="258" r:id="rId5"/>
    <p:sldId id="259" r:id="rId6"/>
    <p:sldId id="276" r:id="rId7"/>
    <p:sldId id="260" r:id="rId8"/>
    <p:sldId id="261" r:id="rId9"/>
    <p:sldId id="262" r:id="rId10"/>
    <p:sldId id="263" r:id="rId11"/>
    <p:sldId id="264" r:id="rId12"/>
    <p:sldId id="265" r:id="rId13"/>
    <p:sldId id="272" r:id="rId14"/>
    <p:sldId id="267" r:id="rId15"/>
    <p:sldId id="266" r:id="rId16"/>
    <p:sldId id="278" r:id="rId17"/>
    <p:sldId id="277" r:id="rId18"/>
    <p:sldId id="268" r:id="rId19"/>
    <p:sldId id="273" r:id="rId20"/>
    <p:sldId id="274" r:id="rId21"/>
    <p:sldId id="275" r:id="rId22"/>
    <p:sldId id="280" r:id="rId23"/>
    <p:sldId id="269" r:id="rId24"/>
    <p:sldId id="279" r:id="rId25"/>
    <p:sldId id="27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72"/>
    <p:restoredTop sz="94640"/>
  </p:normalViewPr>
  <p:slideViewPr>
    <p:cSldViewPr snapToGrid="0" snapToObjects="1">
      <p:cViewPr>
        <p:scale>
          <a:sx n="88" d="100"/>
          <a:sy n="88" d="100"/>
        </p:scale>
        <p:origin x="113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98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68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915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489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48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676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05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85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63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42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77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28BE58-909A-6E44-904F-4C9158276240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8FB40-F0CA-F447-A879-E5EC0F16A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811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2530" y="486888"/>
            <a:ext cx="9575470" cy="2101933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Times New Roman" charset="0"/>
                <a:ea typeface="Times New Roman" charset="0"/>
                <a:cs typeface="Times New Roman" charset="0"/>
              </a:rPr>
              <a:t>Augment Reality Based Learning Application for Children with Autism</a:t>
            </a:r>
            <a:endParaRPr lang="en-US" sz="4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23561" y="3602038"/>
            <a:ext cx="6228014" cy="2585006"/>
          </a:xfrm>
        </p:spPr>
        <p:txBody>
          <a:bodyPr anchor="ctr">
            <a:noAutofit/>
          </a:bodyPr>
          <a:lstStyle/>
          <a:p>
            <a:pPr algn="r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Presented By</a:t>
            </a:r>
          </a:p>
          <a:p>
            <a:pPr algn="r"/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Karan M (720715104058)</a:t>
            </a:r>
          </a:p>
          <a:p>
            <a:pPr algn="r"/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Karthick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Raja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D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(720715104060)</a:t>
            </a:r>
          </a:p>
          <a:p>
            <a:pPr algn="r"/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Karthik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R (720715104061)</a:t>
            </a:r>
          </a:p>
          <a:p>
            <a:pPr algn="r"/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Karthik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S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(720715104062)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r"/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8358" y="4727583"/>
            <a:ext cx="3598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Project Guide</a:t>
            </a:r>
          </a:p>
          <a:p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Mr.D.Magesh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M.E.,</a:t>
            </a:r>
          </a:p>
          <a:p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Assistant Professor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186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Description </a:t>
            </a: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of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Modules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Phase 2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: Selecting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the Virtual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Object.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Based on the syllabus level virtual objects are created and compiled.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User can choose an object manually or the application itself arrange the objects automatically based on the lesson level.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Each object for each target will be choose.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86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Description </a:t>
            </a: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of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Modules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Phase 3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: Placing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Virtual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objects in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Real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World.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With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uforia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AR Library virtual objects coordinates can be scaled, rotate and even can apply textures.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These virtual objects are then 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binded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on top of  the targets through the AR Camera.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798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Description o</a:t>
            </a: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f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Modules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Phase 4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: Applying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Animation and Virtual Buttons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for Interaction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To interact with virtual objects animations has to be applied.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Functionalities can implement using C# Scripts.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Creating virtual buttons and applying motion animations to the object.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5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3659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Requirements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1869"/>
            <a:ext cx="10515600" cy="496310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Hardware Requirements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Android /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phone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Intel i5 6</a:t>
            </a:r>
            <a:r>
              <a:rPr lang="en-US" sz="2400" baseline="30000" dirty="0" smtClean="0">
                <a:latin typeface="Times New Roman" charset="0"/>
                <a:ea typeface="Times New Roman" charset="0"/>
                <a:cs typeface="Times New Roman" charset="0"/>
              </a:rPr>
              <a:t>th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generation Processor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8 GB Ram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Software Requirements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Unity Game Engine</a:t>
            </a:r>
          </a:p>
          <a:p>
            <a:pPr>
              <a:lnSpc>
                <a:spcPct val="100000"/>
              </a:lnSpc>
            </a:pP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Vuforia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AR SDK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Android Studio / 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xCode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41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3127"/>
            <a:ext cx="10515600" cy="1009403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Block Diagram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133" y="1318161"/>
            <a:ext cx="7061733" cy="5379521"/>
          </a:xfrm>
        </p:spPr>
      </p:pic>
    </p:spTree>
    <p:extLst>
      <p:ext uri="{BB962C8B-B14F-4D97-AF65-F5344CB8AC3E}">
        <p14:creationId xmlns:p14="http://schemas.microsoft.com/office/powerpoint/2010/main" val="3428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24923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Architecture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Diagram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138" y="1143000"/>
            <a:ext cx="8216900" cy="4965700"/>
          </a:xfrm>
        </p:spPr>
      </p:pic>
    </p:spTree>
    <p:extLst>
      <p:ext uri="{BB962C8B-B14F-4D97-AF65-F5344CB8AC3E}">
        <p14:creationId xmlns:p14="http://schemas.microsoft.com/office/powerpoint/2010/main" val="28865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Activity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772" y="1825625"/>
            <a:ext cx="6923314" cy="4351338"/>
          </a:xfrm>
        </p:spPr>
      </p:pic>
    </p:spTree>
    <p:extLst>
      <p:ext uri="{BB962C8B-B14F-4D97-AF65-F5344CB8AC3E}">
        <p14:creationId xmlns:p14="http://schemas.microsoft.com/office/powerpoint/2010/main" val="87262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Sequence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203" y="1690688"/>
            <a:ext cx="7728035" cy="4486275"/>
          </a:xfrm>
        </p:spPr>
      </p:pic>
    </p:spTree>
    <p:extLst>
      <p:ext uri="{BB962C8B-B14F-4D97-AF65-F5344CB8AC3E}">
        <p14:creationId xmlns:p14="http://schemas.microsoft.com/office/powerpoint/2010/main" val="1531443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Implementation of Module 1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364" y="1908753"/>
            <a:ext cx="2824828" cy="3351107"/>
          </a:xfr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838200" y="1611869"/>
            <a:ext cx="10972800" cy="4693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Image of the notebook is chosen as target in unity.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Simple 3d cube is made as the objective component.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C# Script is coded to scale and rotate the cube.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Finally compile the AR app through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   Android 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Gradle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3218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Implementation of Module 2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825625"/>
            <a:ext cx="11063514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In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his module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ground plane app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configured and initialized using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uforia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C# API.</a:t>
            </a:r>
          </a:p>
          <a:p>
            <a:pPr>
              <a:lnSpc>
                <a:spcPct val="150000"/>
              </a:lnSpc>
            </a:pPr>
            <a:r>
              <a:rPr lang="en-US" sz="2400" dirty="0" err="1" smtClean="0">
                <a:latin typeface="Times New Roman" charset="0"/>
                <a:ea typeface="Times New Roman" charset="0"/>
                <a:cs typeface="Times New Roman" charset="0"/>
              </a:rPr>
              <a:t>Vuforia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ground plane supports  three ground plane uses such as plane finding, mid air positioning, product placement.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By using plane finding various surfaces in our environment and augmented an object on these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surfaces detected.  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45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1730"/>
          </a:xfrm>
        </p:spPr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Abstract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9393" y="1376856"/>
            <a:ext cx="11309131" cy="5213130"/>
          </a:xfrm>
        </p:spPr>
        <p:txBody>
          <a:bodyPr anchor="t">
            <a:normAutofit/>
          </a:bodyPr>
          <a:lstStyle/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People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can learn through seeing (visually), hearing (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auditorily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), and/or through touching or manipulating an object (kinesthetically or 'hands-on' learning). 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For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example, looking at a picture book or reading a textbook involves learning through vision; listening to a lecture live or on tape involves learning through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hearing.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Modern technologies delivers great educational tools to help physically challenged humans to learn and teach like Braille Reader and audio books for blind people. </a:t>
            </a:r>
          </a:p>
          <a:p>
            <a:pPr algn="just">
              <a:lnSpc>
                <a:spcPct val="17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But in the case of children with autism there are limited support available because of the difficulty in creating learning tool for them. </a:t>
            </a:r>
          </a:p>
          <a:p>
            <a:pPr marL="0" lv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465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      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Implementation of Module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3428" y="1825625"/>
            <a:ext cx="10410371" cy="4351338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By using Ground-Plane virtual objects are placed in Mid-Air.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Multiple Image targets are assigned with different components.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Virtual objects are scaled to the coordinates so that user can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  zoom the objects by moving the camera closer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  to the virtual objects.</a:t>
            </a:r>
          </a:p>
        </p:txBody>
      </p:sp>
    </p:spTree>
    <p:extLst>
      <p:ext uri="{BB962C8B-B14F-4D97-AF65-F5344CB8AC3E}">
        <p14:creationId xmlns:p14="http://schemas.microsoft.com/office/powerpoint/2010/main" val="14049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Implementation of Module </a:t>
            </a: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076543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Interactions like animations and audio scripts are applied to each virtual objects.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C# scripts are bounded to the image targets and suitable audio clips are chosen for each virtual targets.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Automatic scaling and rotational movements are developed for both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image targets and ground plane objects. </a:t>
            </a:r>
          </a:p>
        </p:txBody>
      </p:sp>
    </p:spTree>
    <p:extLst>
      <p:ext uri="{BB962C8B-B14F-4D97-AF65-F5344CB8AC3E}">
        <p14:creationId xmlns:p14="http://schemas.microsoft.com/office/powerpoint/2010/main" val="171572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Result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327" y="2206603"/>
            <a:ext cx="2185328" cy="2606449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542" y="2206603"/>
            <a:ext cx="2206172" cy="26064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770742" y="2206603"/>
            <a:ext cx="1919697" cy="264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34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Conclusion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his application can help children with autism to understand things in a way which is comfortable for them. 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This application can help the professionals and students to understand complex 3D models.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AR based syllabus from  kinder garden children to Engineering Students can be developed.</a:t>
            </a:r>
          </a:p>
        </p:txBody>
      </p:sp>
    </p:spTree>
    <p:extLst>
      <p:ext uri="{BB962C8B-B14F-4D97-AF65-F5344CB8AC3E}">
        <p14:creationId xmlns:p14="http://schemas.microsoft.com/office/powerpoint/2010/main" val="143219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Future Enhancement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IN" sz="2400" dirty="0" smtClean="0">
                <a:latin typeface="Times New Roman" charset="0"/>
                <a:ea typeface="Times New Roman" charset="0"/>
                <a:cs typeface="Times New Roman" charset="0"/>
              </a:rPr>
              <a:t>Automatic </a:t>
            </a:r>
            <a:r>
              <a:rPr lang="en-IN" sz="2400" dirty="0">
                <a:latin typeface="Times New Roman" charset="0"/>
                <a:ea typeface="Times New Roman" charset="0"/>
                <a:cs typeface="Times New Roman" charset="0"/>
              </a:rPr>
              <a:t>marking of parts for Engineering models as Augment Reality 3D text with markers targeting specific parts with description. </a:t>
            </a:r>
            <a:endParaRPr lang="en-IN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50000"/>
              </a:lnSpc>
            </a:pPr>
            <a:r>
              <a:rPr lang="en-IN" sz="2400" dirty="0" smtClean="0">
                <a:latin typeface="Times New Roman" charset="0"/>
                <a:ea typeface="Times New Roman" charset="0"/>
                <a:cs typeface="Times New Roman" charset="0"/>
              </a:rPr>
              <a:t>Touchable Hyperlinks </a:t>
            </a:r>
            <a:r>
              <a:rPr lang="en-IN" sz="2400" dirty="0">
                <a:latin typeface="Times New Roman" charset="0"/>
                <a:ea typeface="Times New Roman" charset="0"/>
                <a:cs typeface="Times New Roman" charset="0"/>
              </a:rPr>
              <a:t>referring to the target model information that opens in a browser.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2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References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9041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[1] S. C.-Y. Yuen, G.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Yaoyuneyong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and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E.Johnson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, “Augmented Reality: An Overview and Five Directions for AR in Education,” Journal of Education Technology Development and Exchange, Vol. 4, no. 1, pp. 119-139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[2] Gregory Kipper, Joseph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Rampolla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, “Augmented Reality: An Emerging Technologies Guide to AR,”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Syngress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/Elsevier Publications 2012. 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[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3] Metz, Rachel. “Augmented Reality is Finally Getting Real”. MIT Technology Review.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N.p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., 2016. Web. 24 June 2016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[4]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Simonite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, Tom. “Augmented Reality Meets Gesture Recognition”. MIT Technology Review. </a:t>
            </a:r>
            <a:r>
              <a:rPr lang="en-US" sz="2400" dirty="0" err="1">
                <a:latin typeface="Times New Roman" charset="0"/>
                <a:ea typeface="Times New Roman" charset="0"/>
                <a:cs typeface="Times New Roman" charset="0"/>
              </a:rPr>
              <a:t>N.p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., 2016. Web. 18 May 2016. [5] Bogle, Ariel. “How the Gurus Behind Google Earth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Created.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88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4395" y="0"/>
            <a:ext cx="10485911" cy="5152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70000"/>
              </a:lnSpc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 algn="just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Some hyperactive autistic children do not know that speech is used for communication. Language learning can be facilitated if language exercises promote communication. If the child asks for a cup, then give him a cup. 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 algn="just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This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process is tedious, costly and not safe to handle  for autistic children but creating virtual objects is cheap and safe to handle. </a:t>
            </a:r>
          </a:p>
          <a:p>
            <a:pPr marL="285750" indent="-285750" algn="just">
              <a:lnSpc>
                <a:spcPct val="15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Hereby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 developing application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uses augment reality to interact with virtual object in real world so that children and even professionals can learn quickly and more interactively.</a:t>
            </a:r>
          </a:p>
        </p:txBody>
      </p:sp>
    </p:spTree>
    <p:extLst>
      <p:ext uri="{BB962C8B-B14F-4D97-AF65-F5344CB8AC3E}">
        <p14:creationId xmlns:p14="http://schemas.microsoft.com/office/powerpoint/2010/main" val="78789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Existing System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4956" y="1690688"/>
            <a:ext cx="7802087" cy="4385546"/>
          </a:xfrm>
        </p:spPr>
        <p:txBody>
          <a:bodyPr anchor="t">
            <a:no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Power Point Presentations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Audio Books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Video Tutorials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VR Simulators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3D Models Demos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Augment Reality for constructions and shopping</a:t>
            </a:r>
          </a:p>
        </p:txBody>
      </p:sp>
    </p:spTree>
    <p:extLst>
      <p:ext uri="{BB962C8B-B14F-4D97-AF65-F5344CB8AC3E}">
        <p14:creationId xmlns:p14="http://schemas.microsoft.com/office/powerpoint/2010/main" val="1610532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Drawbacks of Existing System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3969883"/>
          </a:xfrm>
        </p:spPr>
        <p:txBody>
          <a:bodyPr anchor="ctr"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As far the developed educational application on AR Technology having limited functionality and lacks versatility and level upgrades. 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Also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most of the applications requires a QR Booklet and pre designed books to use AR on them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Lack of a well structured syllabus to teach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2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838200" y="1690687"/>
            <a:ext cx="10515600" cy="3969883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GB" sz="2400" dirty="0" smtClean="0">
                <a:latin typeface="Times New Roman" charset="0"/>
                <a:ea typeface="Times New Roman" charset="0"/>
                <a:cs typeface="Times New Roman" charset="0"/>
              </a:rPr>
              <a:t>One </a:t>
            </a:r>
            <a:r>
              <a:rPr lang="en-GB" sz="2400" dirty="0">
                <a:latin typeface="Times New Roman" charset="0"/>
                <a:ea typeface="Times New Roman" charset="0"/>
                <a:cs typeface="Times New Roman" charset="0"/>
              </a:rPr>
              <a:t>- dimensional and is restricted to whatever the teacher will display on the projector screen. </a:t>
            </a:r>
            <a:endParaRPr lang="en-GB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GB" sz="2400" dirty="0">
                <a:latin typeface="Times New Roman" charset="0"/>
                <a:ea typeface="Times New Roman" charset="0"/>
                <a:cs typeface="Times New Roman" charset="0"/>
              </a:rPr>
              <a:t>Sometimes teachers use physical samples of cubes, spheres and other such shapes while teaching, to help students visualize the structure in a 3D space. 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Arial"/>
              <a:buNone/>
            </a:pP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696686"/>
            <a:ext cx="10515600" cy="9940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Drawbacks of Existing System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97915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Proposed System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  <a:spcBef>
                <a:spcPts val="0"/>
              </a:spcBef>
              <a:defRPr/>
            </a:pPr>
            <a:r>
              <a:rPr lang="en-US" sz="2600" dirty="0" smtClean="0">
                <a:latin typeface="Times New Roman" charset="0"/>
                <a:ea typeface="Times New Roman" charset="0"/>
                <a:cs typeface="Times New Roman" charset="0"/>
              </a:rPr>
              <a:t>Using </a:t>
            </a:r>
            <a:r>
              <a:rPr lang="en-US" sz="2600" dirty="0">
                <a:latin typeface="Times New Roman" charset="0"/>
                <a:ea typeface="Times New Roman" charset="0"/>
                <a:cs typeface="Times New Roman" charset="0"/>
              </a:rPr>
              <a:t>augmented reality </a:t>
            </a:r>
            <a:r>
              <a:rPr lang="en-US" sz="2600" dirty="0" smtClean="0">
                <a:latin typeface="Times New Roman" charset="0"/>
                <a:ea typeface="Times New Roman" charset="0"/>
                <a:cs typeface="Times New Roman" charset="0"/>
              </a:rPr>
              <a:t>to </a:t>
            </a:r>
            <a:r>
              <a:rPr lang="en-US" sz="2600" dirty="0">
                <a:latin typeface="Times New Roman" charset="0"/>
                <a:ea typeface="Times New Roman" charset="0"/>
                <a:cs typeface="Times New Roman" charset="0"/>
              </a:rPr>
              <a:t>help the user understand the intricate concepts present in the static form of geometry, where the teaching and learning techniques are still limited to 2D visualization</a:t>
            </a:r>
            <a:r>
              <a:rPr lang="en-US" sz="26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pPr>
              <a:lnSpc>
                <a:spcPct val="160000"/>
              </a:lnSpc>
              <a:spcBef>
                <a:spcPts val="0"/>
              </a:spcBef>
              <a:defRPr/>
            </a:pPr>
            <a:r>
              <a:rPr lang="en-US" sz="26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600" dirty="0">
                <a:latin typeface="Times New Roman" charset="0"/>
                <a:ea typeface="Times New Roman" charset="0"/>
                <a:cs typeface="Times New Roman" charset="0"/>
              </a:rPr>
              <a:t>Use of Augmented Reality can complement a student’s understanding of 3D Geometry. Since it works directly in 3D, it will enable a user to comprehend the 3D Geometry concepts faster and better. </a:t>
            </a:r>
            <a:endParaRPr lang="en-US" sz="26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defRPr/>
            </a:pPr>
            <a:r>
              <a:rPr lang="en-US" sz="2600" dirty="0" smtClean="0">
                <a:latin typeface="Times New Roman" charset="0"/>
                <a:ea typeface="Times New Roman" charset="0"/>
                <a:cs typeface="Times New Roman" charset="0"/>
              </a:rPr>
              <a:t>Develop game based syllabus to interact with virtual objects and apply motion animations to objects.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List of Modules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6202" y="1611953"/>
            <a:ext cx="8635341" cy="330134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Phase 1:Identifing Image Target.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Phase 2:Selecting the Virtual Object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Phase 3:Placing Virtual object on Real World. 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Phase 4:Applying Animation and Virtual Buttons for Interaction.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4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Description of Modules</a:t>
            </a:r>
            <a:endParaRPr 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Phase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1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: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Identifying Image Target.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In this module the target area for AR is chosen.</a:t>
            </a:r>
          </a:p>
          <a:p>
            <a:pPr algn="just"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Target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Area is either an Image or ground plane or QR booklet. 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Printed Booklets with predefined images can also be target.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030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2247</TotalTime>
  <Words>1140</Words>
  <Application>Microsoft Macintosh PowerPoint</Application>
  <PresentationFormat>Widescreen</PresentationFormat>
  <Paragraphs>106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Calibri Light</vt:lpstr>
      <vt:lpstr>Times New Roman</vt:lpstr>
      <vt:lpstr>Arial</vt:lpstr>
      <vt:lpstr>Office Theme</vt:lpstr>
      <vt:lpstr>Augment Reality Based Learning Application for Children with Autism</vt:lpstr>
      <vt:lpstr>Abstract</vt:lpstr>
      <vt:lpstr>PowerPoint Presentation</vt:lpstr>
      <vt:lpstr>Existing System</vt:lpstr>
      <vt:lpstr>Drawbacks of Existing System</vt:lpstr>
      <vt:lpstr>PowerPoint Presentation</vt:lpstr>
      <vt:lpstr>Proposed System </vt:lpstr>
      <vt:lpstr>List of Modules</vt:lpstr>
      <vt:lpstr>Description of Modules</vt:lpstr>
      <vt:lpstr>Description of Modules</vt:lpstr>
      <vt:lpstr>Description of Modules</vt:lpstr>
      <vt:lpstr>Description of Modules</vt:lpstr>
      <vt:lpstr>Requirements</vt:lpstr>
      <vt:lpstr>Block Diagram</vt:lpstr>
      <vt:lpstr>Architecture Diagram</vt:lpstr>
      <vt:lpstr>Activity Diagram</vt:lpstr>
      <vt:lpstr>Sequence Diagram</vt:lpstr>
      <vt:lpstr>Implementation of Module 1</vt:lpstr>
      <vt:lpstr>Implementation of Module 2</vt:lpstr>
      <vt:lpstr>       Implementation of Module 3</vt:lpstr>
      <vt:lpstr> Implementation of Module 4</vt:lpstr>
      <vt:lpstr>Result</vt:lpstr>
      <vt:lpstr>Conclusion</vt:lpstr>
      <vt:lpstr>Future Enhancement</vt:lpstr>
      <vt:lpstr>References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Augment Reality Based Learning Application for Children with Autism</dc:title>
  <dc:creator>Microsoft Office User</dc:creator>
  <cp:lastModifiedBy>Microsoft Office User</cp:lastModifiedBy>
  <cp:revision>58</cp:revision>
  <dcterms:created xsi:type="dcterms:W3CDTF">2019-01-28T16:06:17Z</dcterms:created>
  <dcterms:modified xsi:type="dcterms:W3CDTF">2019-04-02T19:47:26Z</dcterms:modified>
</cp:coreProperties>
</file>

<file path=docProps/thumbnail.jpeg>
</file>